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/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时间：2025/04/07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计算机网络中，协议定义通信规则，分层将复杂功能模块化。各层协议协同工作，确保数据传输可靠高效。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概念导入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计算机网络协议是通信规则，分层模型将功能模块化，各层协议协同工作确保数据传输可靠高效。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协议互动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计算机网络分层解析环节知识点：协议定义、分层原理（OSI/TCP-IP）、各层功能（物理层至应用层）、封装解封装过程、服务与接口关系。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分层解析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协议与分层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计算机网络数据传输原理涉及数据封装、分组交换、路由选择及可靠传输机制，涵盖协议分层、流量控制与差错检测等核心概念。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原理演示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计算机网络数据传输原理演示环节涵盖分组交换、路由选择、差错控制及流量控制等核心机制，通过模拟数据封装、传输路径选择及校验过程展示通信流程。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分组实验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分组实验环节主要知识点：分组交换、数据封装、路由选择、差错控制。教学内容包括：数据分片、包头结构、转发机制、校验方法。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数据传输原理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拓扑结构分析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计算机网络拓扑结构指节点间连接方式，主要类型包括总线型、星型、环型、树型和网状型，决定数据传输路径与可靠性。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网络拓扑结构主要分为总线型、星型、环型、树型和网状型，对比其连接方式、可靠性、扩展性及成本差异。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类型对比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网络拓扑结构包括总线型、星型、环型、树型和网状型，互动绘图环节通过可视化方式展示各类型特点及连接方式，帮助学生理解拓扑差异与应用场景。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互动绘图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网络拓扑类型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计算机网络拓扑结构分析指网络节点与链路的布局方式，结构性能评估则衡量其可靠性、延迟及吞吐量等关键指标，涉及总线、星型、环型等常见拓扑类型。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计算机网络拓扑结构分析实验环节涵盖拓扑类型（星型、总线型等）、性能指标（延迟、吞吐量）及评估工具（仿真软件）的使用。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互动实验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网络拓扑结构分析包括总线、星型、环型等类型，性能评估需考察延迟、吞吐量及可靠性指标，通过仿真或实测验证结构优劣。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结构演示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计算机网络拓扑结构分析评估环节包括：结构类型、可靠性、扩展性、成本效益及容错能力等关键性能指标的综合比较与优化讨论。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评估讨论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结构性能评估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计算机网络拓扑结构分析包括总线型、星型、环型等基本类型，应用场景分析需考虑性能、成本和扩展性等因素。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案例分析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计算机网络拓扑结构分析涵盖总线、星型、环型等类型，应用场景需结合成本、可靠性及扩展性评估。案例分析侧重实际组网需求与性能优化。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互动讨论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计算机网络拓扑结构分析涵盖总线、星型、环形等类型，应用场景需结合性能、成本及扩展性评估。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应用场景分析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协议栈探究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协议栈是分层的网络通信模型，各层协议协同工作，实现数据传输。主要包含物理层至应用层五层架构。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协议栈概念解析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计算机网络协议栈采用分层模型，包括物理层、数据链路层、网络层、传输层和应用层，各层功能独立且协同工作。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分层模型演示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协议栈分层模型、各层功能及接口，通过模拟演示数据封装、传输和解封装过程，展示协议间协同工作机制。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协议交互模拟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协议栈概述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计算机网络协议栈采用分层结构，各层独立封装功能，通过接口交互，确保模块化设计与标准化通信。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分层实验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计算机网络协议栈分层实验环节涵盖物理层、数据链路层、网络层、传输层及应用层的功能验证与协议分析，通过逐层测试掌握各层协议交互机制及封装原理。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协议讨论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计算机网络协议栈分层结构分析涵盖OSI七层与TCP/IP四层模型，重点讨论各层功能、协议及封装过程，强调分层优势与协作机制。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分层结构分析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计算机网络协议栈分为五层模型，各层协议通过封装与解封装实现交互，确保数据传输的可靠性与效率。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协议栈分层解析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协议栈分层结构、封装与解封装过程、协议报文格式解析、交互时序分析及典型协议（如TCP三次握手）的报文交换演示。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报文交互演示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协议分层模型、封装与解封装过程、协议数据单元格式、交互时序分析及模拟工具使用方法。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协议模拟实验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协议交互原理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导入环节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概念讲授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拓扑结构分析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协议栈探究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综合应用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协议栈分层解析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协议栈分层解析涵盖物理层、数据链路层、网络层、传输层及应用层，重点分析各层功能、协议交互及数据封装流程。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TCP/IP协议详解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TCP/IP协议详解包括四层模型（应用层、传输层、网络层、链路层）、TCP可靠传输机制（三次握手、滑动窗口、拥塞控制）、IP寻址与路由原理。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分组讨论实践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分组讨论实践环节涵盖TCP/IP协议栈分层结构、典型协议（如HTTP/DNS）工作原理及数据封装过程，强化协议交互分析与故障排查能力。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典型协议剖析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综合应用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抓包实验演示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实验演示环节涵盖Wireshark抓包工具使用、TCP/IP协议栈分析、数据包结构解析及常见网络协议交互过程观察。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分组分析讨论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分组分析讨论环节主要涉及协议报文结构、封装格式、字段功能及通信流程分析，通过Wireshark等工具实践抓包与解析。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协议基础讲解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网络协议分层模型、TCP/IP协议栈、数据封装与解封装、协议报文格式分析、常见协议功能解析。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网络协议分析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网络攻防演练环节知识点包括渗透测试、漏洞利用、防火墙配置、入侵检测和应急响应。教学内容涵盖实战模拟、攻防策略分析、安全工具使用及防御措施部署。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安全协议分析环节涵盖协议原理、加密算法、认证机制、漏洞分析及防御策略等核心内容，通过案例实践强化协议安全性评估能力。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防火墙配置实践环节涵盖规则制定、策略管理、访问控制列表（ACL）配置、日志监控及安全策略优化等核心知识点。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网络攻防演练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安全协议分析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防火墙配置实践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网络安全实践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云端互动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组网实践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云计算组网概念解析包括虚拟化技术、分布式架构、资源池化、弹性扩展和服务模型（IaaS/PaaS/SaaS）等核心知识点。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云计算组网涉及虚拟化、资源调度、负载均衡及安全策略，通过API实现云端交互，需掌握SDN与分布式存储技术。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云计算组网实践涉及虚拟化技术、SDN架构、资源调度算法、安全策略及负载均衡配置等核心知识点，重点培养学生部署与管理云平台的能力。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云计算组网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时间：2025/04/07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计算机网络导入环节主要介绍网络的基本概念、发展历程、功能分类及典型应用场景。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计算机网络协议栈探究涵盖分层结构、协议功能及各层协作机制，确保数据可靠传输与网络高效通信。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协议栈探究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计算机网络是通过通信设备和线路连接多台计算机，实现资源共享和信息交换的系统。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概念讲授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计算机网络综合应用涵盖网络协议、通信技术、安全机制及服务部署等核心内容，实现资源共享与高效数据传输。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综合应用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计算机网络拓扑结构分析涉及节点连接方式、性能评估及可靠性研究，包括总线、星型、环型等常见类型。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拓扑结构分析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协议是通信双方约定的规则，确保数据有序传输，包含语法、语义和时序三要素。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协议概念引入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协议分层将网络功能模块化，各层协议独立工作，通过接口协同，如OSI七层模型和TCP/IP四层架构，实现高效可靠的数据传输。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协议分层讲解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网络协议功能、分层结构、标准化组织、常见协议类型及其作用。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互动协议分析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网络协议概述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数据传输演示展示分组交换原理，涉及封装、路由选择、差错控制及TCP/IP协议栈工作流程。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网络传输原理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数据传输演示模拟数据包封装、传输及解封装过程，涉及协议分层、地址解析及差错控制等核心概念。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数据包模拟演示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分组互动实验演示数据传输过程，涉及分组交换、封装解封装、路由选择等核心概念，帮助学生理解数据分段传输机制。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分组互动实验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数据传输演示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概念讲授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概念导入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计算机网络体系结构是分层的逻辑模型，定义了协议、接口和服务功能，确保异构设备间高效通信。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互动问答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计算机网络体系结构分层模型，包括OSI七层和TCP/IP四层协议栈，各层功能明确，通过协议实现数据封装传输。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分层讲解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计算机网络分层体系结构包括物理层、数据链路层、网络层、传输层和应用层，各层独立完成特定功能，通过协议实现层间通信。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网络体系结构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